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8"/>
  </p:notesMasterIdLst>
  <p:sldIdLst>
    <p:sldId id="272" r:id="rId2"/>
    <p:sldId id="265" r:id="rId3"/>
    <p:sldId id="267" r:id="rId4"/>
    <p:sldId id="257" r:id="rId5"/>
    <p:sldId id="261" r:id="rId6"/>
    <p:sldId id="271" r:id="rId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294" autoAdjust="0"/>
    <p:restoredTop sz="94660"/>
  </p:normalViewPr>
  <p:slideViewPr>
    <p:cSldViewPr>
      <p:cViewPr>
        <p:scale>
          <a:sx n="100" d="100"/>
          <a:sy n="100" d="100"/>
        </p:scale>
        <p:origin x="-528" y="9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F7AC1E9-66F4-4016-A511-ED47C8A96CFE}" type="datetimeFigureOut">
              <a:rPr lang="en-US" smtClean="0"/>
              <a:t>4/30/2020</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15DAA73-6DEB-440B-ADB6-BC753FA54F86}" type="slidenum">
              <a:rPr lang="en-US" smtClean="0"/>
              <a:t>‹#›</a:t>
            </a:fld>
            <a:endParaRPr lang="en-US" dirty="0"/>
          </a:p>
        </p:txBody>
      </p:sp>
    </p:spTree>
    <p:extLst>
      <p:ext uri="{BB962C8B-B14F-4D97-AF65-F5344CB8AC3E}">
        <p14:creationId xmlns:p14="http://schemas.microsoft.com/office/powerpoint/2010/main" val="598909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kern="1200" dirty="0" smtClean="0">
                <a:solidFill>
                  <a:schemeClr val="tx1"/>
                </a:solidFill>
                <a:effectLst/>
                <a:latin typeface="Times New Roman" pitchFamily="18" charset="0"/>
                <a:ea typeface="+mn-ea"/>
                <a:cs typeface="Times New Roman" pitchFamily="18" charset="0"/>
              </a:rPr>
              <a:t>The current world gets faced with instances of racism that gets promoted by people of different ethnicities. Racism has led to a reduced sense of living together amongst people within society. Race makes some people feel lesser compared to others leading to the creation of improper discrimination. Racism needs to get eliminated to allow all people to mingle without fear of getting created amongst each other. The modern world requires people to operate as brothers and sisters to eradicate the act of racism in society (</a:t>
            </a:r>
            <a:r>
              <a:rPr lang="en-US" sz="1800" b="0" dirty="0" err="1" smtClean="0">
                <a:latin typeface="Times New Roman" pitchFamily="18" charset="0"/>
                <a:cs typeface="Times New Roman" pitchFamily="18" charset="0"/>
              </a:rPr>
              <a:t>DiGangi</a:t>
            </a:r>
            <a:r>
              <a:rPr lang="en-US" sz="1800" b="0" dirty="0" smtClean="0">
                <a:latin typeface="Times New Roman" pitchFamily="18" charset="0"/>
                <a:cs typeface="Times New Roman" pitchFamily="18" charset="0"/>
              </a:rPr>
              <a:t>, 2020)</a:t>
            </a:r>
            <a:r>
              <a:rPr lang="en-US" sz="1800" kern="1200" dirty="0" smtClean="0">
                <a:solidFill>
                  <a:schemeClr val="tx1"/>
                </a:solidFill>
                <a:effectLst/>
                <a:latin typeface="Times New Roman" pitchFamily="18" charset="0"/>
                <a:ea typeface="+mn-ea"/>
                <a:cs typeface="Times New Roman" pitchFamily="18" charset="0"/>
              </a:rPr>
              <a:t>. Most people suffer racist chants that tend to affect their healthy way of life. </a:t>
            </a:r>
            <a:endParaRPr lang="en-US" sz="1800"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915DAA73-6DEB-440B-ADB6-BC753FA54F86}" type="slidenum">
              <a:rPr lang="en-US" smtClean="0"/>
              <a:t>2</a:t>
            </a:fld>
            <a:endParaRPr lang="en-US" dirty="0"/>
          </a:p>
        </p:txBody>
      </p:sp>
    </p:spTree>
    <p:extLst>
      <p:ext uri="{BB962C8B-B14F-4D97-AF65-F5344CB8AC3E}">
        <p14:creationId xmlns:p14="http://schemas.microsoft.com/office/powerpoint/2010/main" val="23376472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kern="1200" dirty="0" smtClean="0">
                <a:solidFill>
                  <a:schemeClr val="tx1"/>
                </a:solidFill>
                <a:effectLst/>
                <a:latin typeface="Times New Roman" pitchFamily="18" charset="0"/>
                <a:ea typeface="+mn-ea"/>
                <a:cs typeface="Times New Roman" pitchFamily="18" charset="0"/>
              </a:rPr>
              <a:t>Many sex workers provide erotic performances to their clients. The government should recognize the act without allowing prostitution. Sex workers act to earn a living that all people strive to achieve (</a:t>
            </a:r>
            <a:r>
              <a:rPr lang="en-US" sz="1800" b="0" dirty="0" smtClean="0">
                <a:latin typeface="Times New Roman" pitchFamily="18" charset="0"/>
                <a:cs typeface="Times New Roman" pitchFamily="18" charset="0"/>
              </a:rPr>
              <a:t>Jones, 2020)</a:t>
            </a:r>
            <a:r>
              <a:rPr lang="en-US" sz="1800" kern="1200" dirty="0" smtClean="0">
                <a:solidFill>
                  <a:schemeClr val="tx1"/>
                </a:solidFill>
                <a:effectLst/>
                <a:latin typeface="Times New Roman" pitchFamily="18" charset="0"/>
                <a:ea typeface="+mn-ea"/>
                <a:cs typeface="Times New Roman" pitchFamily="18" charset="0"/>
              </a:rPr>
              <a:t>. Sex work has no criminality and stigma in society. People taking part in the vice should have the ages of 18 years and above. The regulations placed by the government towards sex work need to create safety. I urge the government to allow sex workers to get handled with care when exercising their services. Appropriate measures should get used to ensure sex workers perform their activities without distracting others.</a:t>
            </a:r>
            <a:endParaRPr lang="en-US" sz="1800"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915DAA73-6DEB-440B-ADB6-BC753FA54F86}" type="slidenum">
              <a:rPr lang="en-US" smtClean="0"/>
              <a:t>3</a:t>
            </a:fld>
            <a:endParaRPr lang="en-US" dirty="0"/>
          </a:p>
        </p:txBody>
      </p:sp>
    </p:spTree>
    <p:extLst>
      <p:ext uri="{BB962C8B-B14F-4D97-AF65-F5344CB8AC3E}">
        <p14:creationId xmlns:p14="http://schemas.microsoft.com/office/powerpoint/2010/main" val="17070729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kern="1200" dirty="0" smtClean="0">
                <a:solidFill>
                  <a:schemeClr val="tx1"/>
                </a:solidFill>
                <a:effectLst/>
                <a:latin typeface="Times New Roman" pitchFamily="18" charset="0"/>
                <a:ea typeface="+mn-ea"/>
                <a:cs typeface="Times New Roman" pitchFamily="18" charset="0"/>
              </a:rPr>
              <a:t>In current times, most young people indulge in various sexual behaviors. There are increased unplanned pregnancies in most underage students that pose a threat to their education. Any person found liable for having sex with young children risks jail term. The consent for sex in most countries starts from 18 years. Sexual consent should get maintained at 18 years to prevent any form of abortion and unplanned pregnancies. Also, rape has been on the rise due to a reduced sense of humanity in some people. Most people get raped, leading to reduced community sanity. Sex should get allowed to people of ages above 18 while rapists to face prosecution. </a:t>
            </a:r>
          </a:p>
          <a:p>
            <a:endParaRPr lang="en-US" sz="1800"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915DAA73-6DEB-440B-ADB6-BC753FA54F86}" type="slidenum">
              <a:rPr lang="en-US" smtClean="0"/>
              <a:t>4</a:t>
            </a:fld>
            <a:endParaRPr lang="en-US" dirty="0"/>
          </a:p>
        </p:txBody>
      </p:sp>
    </p:spTree>
    <p:extLst>
      <p:ext uri="{BB962C8B-B14F-4D97-AF65-F5344CB8AC3E}">
        <p14:creationId xmlns:p14="http://schemas.microsoft.com/office/powerpoint/2010/main" val="18637651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kern="1200" dirty="0" smtClean="0">
                <a:solidFill>
                  <a:schemeClr val="tx1"/>
                </a:solidFill>
                <a:effectLst/>
                <a:latin typeface="Times New Roman" pitchFamily="18" charset="0"/>
                <a:ea typeface="+mn-ea"/>
                <a:cs typeface="Times New Roman" pitchFamily="18" charset="0"/>
              </a:rPr>
              <a:t>People in society suffer varied mental health problems that affect their mood, behaviors, and thinking. Mental illness amongst people in the community has got promoted by a problem that gets received (</a:t>
            </a:r>
            <a:r>
              <a:rPr lang="en-US" sz="1800" b="0" dirty="0" err="1" smtClean="0">
                <a:latin typeface="Times New Roman" pitchFamily="18" charset="0"/>
                <a:cs typeface="Times New Roman" pitchFamily="18" charset="0"/>
              </a:rPr>
              <a:t>Pescosolido</a:t>
            </a:r>
            <a:r>
              <a:rPr lang="en-US" sz="1800" b="0" dirty="0" smtClean="0">
                <a:latin typeface="Times New Roman" pitchFamily="18" charset="0"/>
                <a:cs typeface="Times New Roman" pitchFamily="18" charset="0"/>
              </a:rPr>
              <a:t>, </a:t>
            </a:r>
            <a:r>
              <a:rPr lang="en-US" sz="1800" b="0" dirty="0" err="1" smtClean="0">
                <a:latin typeface="Times New Roman" pitchFamily="18" charset="0"/>
                <a:cs typeface="Times New Roman" pitchFamily="18" charset="0"/>
              </a:rPr>
              <a:t>Manago</a:t>
            </a:r>
            <a:r>
              <a:rPr lang="en-US" sz="1800" b="0" baseline="0" dirty="0" smtClean="0">
                <a:latin typeface="Times New Roman" pitchFamily="18" charset="0"/>
                <a:cs typeface="Times New Roman" pitchFamily="18" charset="0"/>
              </a:rPr>
              <a:t> </a:t>
            </a:r>
            <a:r>
              <a:rPr lang="en-US" sz="1800" b="0" dirty="0" smtClean="0">
                <a:latin typeface="Times New Roman" pitchFamily="18" charset="0"/>
                <a:cs typeface="Times New Roman" pitchFamily="18" charset="0"/>
              </a:rPr>
              <a:t>&amp; Monahan, 2019)</a:t>
            </a:r>
            <a:r>
              <a:rPr lang="en-US" sz="1800" kern="1200" dirty="0" smtClean="0">
                <a:solidFill>
                  <a:schemeClr val="tx1"/>
                </a:solidFill>
                <a:effectLst/>
                <a:latin typeface="Times New Roman" pitchFamily="18" charset="0"/>
                <a:ea typeface="+mn-ea"/>
                <a:cs typeface="Times New Roman" pitchFamily="18" charset="0"/>
              </a:rPr>
              <a:t>. The psychological problems include depression and schizophrenia that pose a risk in an individual. The government should, therefore, create hospitals that can attend to any person that suffers mental problems. Anxiety disorders need to get managed effectively in society. People with mental illness cannot reason and may perform wayward activities like harm and injury to others. I have learned that mental illness can occur to anybody that suffers from issues that may disturb their conscience. </a:t>
            </a:r>
          </a:p>
          <a:p>
            <a:endParaRPr lang="en-US" sz="1800"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915DAA73-6DEB-440B-ADB6-BC753FA54F86}" type="slidenum">
              <a:rPr lang="en-US" smtClean="0"/>
              <a:t>5</a:t>
            </a:fld>
            <a:endParaRPr lang="en-US" dirty="0"/>
          </a:p>
        </p:txBody>
      </p:sp>
    </p:spTree>
    <p:extLst>
      <p:ext uri="{BB962C8B-B14F-4D97-AF65-F5344CB8AC3E}">
        <p14:creationId xmlns:p14="http://schemas.microsoft.com/office/powerpoint/2010/main" val="9416344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ight Triangle 6"/>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Freeform 7"/>
          <p:cNvSpPr/>
          <p:nvPr/>
        </p:nvSpPr>
        <p:spPr>
          <a:xfrm>
            <a:off x="-2380" y="-925"/>
            <a:ext cx="9146380" cy="685892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rot="19140000">
            <a:off x="817112" y="1730403"/>
            <a:ext cx="5648623" cy="1204306"/>
          </a:xfrm>
        </p:spPr>
        <p:txBody>
          <a:bodyPr bIns="9144" anchor="b"/>
          <a:lstStyle>
            <a:lvl1pPr>
              <a:defRPr sz="3200"/>
            </a:lvl1pPr>
          </a:lstStyle>
          <a:p>
            <a:r>
              <a:rPr lang="en-US" smtClean="0"/>
              <a:t>Click to edit Master title style</a:t>
            </a:r>
            <a:endParaRPr lang="en-US" dirty="0"/>
          </a:p>
        </p:txBody>
      </p:sp>
      <p:sp>
        <p:nvSpPr>
          <p:cNvPr id="3" name="Subtitle 2"/>
          <p:cNvSpPr>
            <a:spLocks noGrp="1"/>
          </p:cNvSpPr>
          <p:nvPr>
            <p:ph type="subTitle" idx="1"/>
          </p:nvPr>
        </p:nvSpPr>
        <p:spPr>
          <a:xfrm rot="19140000">
            <a:off x="1212277" y="2470925"/>
            <a:ext cx="6511131" cy="329259"/>
          </a:xfrm>
        </p:spPr>
        <p:txBody>
          <a:bodyPr tIns="9144">
            <a:normAutofit/>
          </a:bodyPr>
          <a:lstStyle>
            <a:lvl1pPr marL="0" indent="0" algn="l">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FABC9163-40F4-41C1-B94C-97E6E3ED05A0}" type="datetimeFigureOut">
              <a:rPr lang="en-US" smtClean="0"/>
              <a:t>4/30/2020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57DDC3D-1BA0-4764-B6EF-19AA1D9FE6BE}" type="slidenum">
              <a:rPr lang="en-US" smtClean="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ABC9163-40F4-41C1-B94C-97E6E3ED05A0}" type="datetimeFigureOut">
              <a:rPr lang="en-US" smtClean="0"/>
              <a:t>4/30/2020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57DDC3D-1BA0-4764-B6EF-19AA1D9FE6BE}" type="slidenum">
              <a:rPr lang="en-US" smtClean="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8" name="Freeform 7"/>
          <p:cNvSpPr/>
          <p:nvPr/>
        </p:nvSpPr>
        <p:spPr>
          <a:xfrm>
            <a:off x="-2380" y="-925"/>
            <a:ext cx="9146380" cy="685892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ight Triangle 6"/>
          <p:cNvSpPr/>
          <p:nvPr/>
        </p:nvSpPr>
        <p:spPr>
          <a:xfrm>
            <a:off x="0" y="2647950"/>
            <a:ext cx="3571875" cy="4210050"/>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rot="19140000">
            <a:off x="819399" y="1726737"/>
            <a:ext cx="5650992" cy="1207509"/>
          </a:xfrm>
        </p:spPr>
        <p:txBody>
          <a:bodyPr bIns="9144" anchor="b"/>
          <a:lstStyle>
            <a:lvl1pPr algn="l">
              <a:defRPr kumimoji="0" lang="en-US" sz="3200" b="0" i="0" u="none" strike="noStrike" kern="1200" cap="all" spc="0" normalizeH="0" baseline="0" noProof="0" dirty="0" smtClean="0">
                <a:ln>
                  <a:noFill/>
                </a:ln>
                <a:solidFill>
                  <a:schemeClr val="tx1"/>
                </a:solidFill>
                <a:effectLst/>
                <a:uLnTx/>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mtClean="0"/>
              <a:t>Click to edit Master title style</a:t>
            </a:r>
            <a:endParaRPr lang="en-US" dirty="0"/>
          </a:p>
        </p:txBody>
      </p:sp>
      <p:sp>
        <p:nvSpPr>
          <p:cNvPr id="3" name="Text Placeholder 2"/>
          <p:cNvSpPr>
            <a:spLocks noGrp="1"/>
          </p:cNvSpPr>
          <p:nvPr>
            <p:ph type="body" idx="1"/>
          </p:nvPr>
        </p:nvSpPr>
        <p:spPr>
          <a:xfrm rot="19140000">
            <a:off x="1216152" y="2468304"/>
            <a:ext cx="6510528" cy="329184"/>
          </a:xfrm>
        </p:spPr>
        <p:txBody>
          <a:bodyPr anchor="t">
            <a:normAutofit/>
          </a:bodyPr>
          <a:lstStyle>
            <a:lvl1pPr marL="0" indent="0">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en-US" smtClean="0"/>
              <a:t>Click to edit Master text styles</a:t>
            </a:r>
          </a:p>
        </p:txBody>
      </p:sp>
      <p:sp>
        <p:nvSpPr>
          <p:cNvPr id="4" name="Date Placeholder 3"/>
          <p:cNvSpPr>
            <a:spLocks noGrp="1"/>
          </p:cNvSpPr>
          <p:nvPr>
            <p:ph type="dt" sz="half" idx="10"/>
          </p:nvPr>
        </p:nvSpPr>
        <p:spPr/>
        <p:txBody>
          <a:bodyPr/>
          <a:lstStyle/>
          <a:p>
            <a:fld id="{FABC9163-40F4-41C1-B94C-97E6E3ED05A0}" type="datetimeFigureOut">
              <a:rPr lang="en-US" smtClean="0"/>
              <a:t>4/30/2020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57DDC3D-1BA0-4764-B6EF-19AA1D9FE6BE}" type="slidenum">
              <a:rPr lang="en-US" smtClean="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22960" y="1097280"/>
            <a:ext cx="32004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700016" y="1097280"/>
            <a:ext cx="32004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FABC9163-40F4-41C1-B94C-97E6E3ED05A0}" type="datetimeFigureOut">
              <a:rPr lang="en-US" smtClean="0"/>
              <a:t>4/30/2020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57DDC3D-1BA0-4764-B6EF-19AA1D9FE6BE}" type="slidenum">
              <a:rPr lang="en-US" smtClean="0"/>
              <a:t>‹#›</a:t>
            </a:fld>
            <a:endParaRPr lang="en-US" dirty="0"/>
          </a:p>
        </p:txBody>
      </p:sp>
      <p:sp>
        <p:nvSpPr>
          <p:cNvPr id="8" name="Title 7"/>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822960" y="1097280"/>
            <a:ext cx="32004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spcAft>
                <a:spcPts val="0"/>
              </a:spcAft>
              <a:buClr>
                <a:schemeClr val="accent1"/>
              </a:buClr>
              <a:buFont typeface="Arial" pitchFamily="34" charset="0"/>
              <a:buNone/>
            </a:pPr>
            <a:r>
              <a:rPr lang="en-US" smtClean="0"/>
              <a:t>Click to edit Master text styles</a:t>
            </a:r>
          </a:p>
        </p:txBody>
      </p:sp>
      <p:sp>
        <p:nvSpPr>
          <p:cNvPr id="4" name="Content Placeholder 3"/>
          <p:cNvSpPr>
            <a:spLocks noGrp="1"/>
          </p:cNvSpPr>
          <p:nvPr>
            <p:ph sz="half" idx="2"/>
          </p:nvPr>
        </p:nvSpPr>
        <p:spPr>
          <a:xfrm>
            <a:off x="819150" y="1701848"/>
            <a:ext cx="32004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00016" y="1097280"/>
            <a:ext cx="32004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spcAft>
                <a:spcPts val="0"/>
              </a:spcAft>
              <a:buClr>
                <a:schemeClr val="accent1"/>
              </a:buClr>
              <a:buFont typeface="Arial" pitchFamily="34" charset="0"/>
              <a:buNone/>
            </a:pPr>
            <a:r>
              <a:rPr lang="en-US" smtClean="0"/>
              <a:t>Click to edit Master text styles</a:t>
            </a:r>
          </a:p>
        </p:txBody>
      </p:sp>
      <p:sp>
        <p:nvSpPr>
          <p:cNvPr id="6" name="Content Placeholder 5"/>
          <p:cNvSpPr>
            <a:spLocks noGrp="1"/>
          </p:cNvSpPr>
          <p:nvPr>
            <p:ph sz="quarter" idx="4"/>
          </p:nvPr>
        </p:nvSpPr>
        <p:spPr>
          <a:xfrm>
            <a:off x="4700016" y="1701848"/>
            <a:ext cx="32004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FABC9163-40F4-41C1-B94C-97E6E3ED05A0}" type="datetimeFigureOut">
              <a:rPr lang="en-US" smtClean="0"/>
              <a:t>4/30/2020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C57DDC3D-1BA0-4764-B6EF-19AA1D9FE6BE}" type="slidenum">
              <a:rPr lang="en-US" smtClean="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ABC9163-40F4-41C1-B94C-97E6E3ED05A0}" type="datetimeFigureOut">
              <a:rPr lang="en-US" smtClean="0"/>
              <a:t>4/30/2020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C57DDC3D-1BA0-4764-B6EF-19AA1D9FE6BE}" type="slidenum">
              <a:rPr lang="en-US" smtClean="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ABC9163-40F4-41C1-B94C-97E6E3ED05A0}" type="datetimeFigureOut">
              <a:rPr lang="en-US" smtClean="0"/>
              <a:t>4/30/2020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C57DDC3D-1BA0-4764-B6EF-19AA1D9FE6BE}"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7" name="Right Triangle 16"/>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ight Triangle 17"/>
          <p:cNvSpPr/>
          <p:nvPr/>
        </p:nvSpPr>
        <p:spPr>
          <a:xfrm rot="5400000">
            <a:off x="433389" y="-433387"/>
            <a:ext cx="6858000" cy="7724778"/>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dirty="0">
              <a:solidFill>
                <a:schemeClr val="lt1"/>
              </a:solidFill>
              <a:latin typeface="+mn-lt"/>
              <a:ea typeface="+mn-ea"/>
              <a:cs typeface="+mn-cs"/>
            </a:endParaRPr>
          </a:p>
        </p:txBody>
      </p:sp>
      <p:sp>
        <p:nvSpPr>
          <p:cNvPr id="2" name="Title 1"/>
          <p:cNvSpPr>
            <a:spLocks noGrp="1"/>
          </p:cNvSpPr>
          <p:nvPr>
            <p:ph type="title"/>
          </p:nvPr>
        </p:nvSpPr>
        <p:spPr>
          <a:xfrm rot="19140000">
            <a:off x="784930" y="1576103"/>
            <a:ext cx="5212080" cy="1089427"/>
          </a:xfrm>
        </p:spPr>
        <p:txBody>
          <a:bodyPr bIns="0" anchor="b"/>
          <a:lstStyle>
            <a:lvl1pPr algn="l">
              <a:defRPr kumimoji="0" lang="en-US" sz="2800" b="0" i="0" u="none" strike="noStrike" kern="1200" cap="all" spc="0" normalizeH="0" baseline="0" noProof="0" dirty="0" smtClean="0">
                <a:ln>
                  <a:noFill/>
                </a:ln>
                <a:solidFill>
                  <a:srgbClr val="FFFFFF"/>
                </a:solidFill>
                <a:effectLst/>
                <a:uLnTx/>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mtClean="0"/>
              <a:t>Click to edit Master title style</a:t>
            </a:r>
            <a:endParaRPr lang="en-US" dirty="0"/>
          </a:p>
        </p:txBody>
      </p:sp>
      <p:sp>
        <p:nvSpPr>
          <p:cNvPr id="3" name="Content Placeholder 2"/>
          <p:cNvSpPr>
            <a:spLocks noGrp="1"/>
          </p:cNvSpPr>
          <p:nvPr>
            <p:ph idx="1"/>
          </p:nvPr>
        </p:nvSpPr>
        <p:spPr>
          <a:xfrm>
            <a:off x="4749552" y="2618912"/>
            <a:ext cx="3807779" cy="332468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rot="19140000">
            <a:off x="1297954" y="2253385"/>
            <a:ext cx="5794760" cy="623314"/>
          </a:xfrm>
        </p:spPr>
        <p:txBody>
          <a:bodyPr>
            <a:normAutofit/>
          </a:bodyPr>
          <a:lstStyle>
            <a:lvl1pPr marL="0" indent="0">
              <a:buNone/>
              <a:defRPr lang="en-US" sz="1400" b="1" kern="1200" dirty="0" smtClean="0">
                <a:solidFill>
                  <a:srgbClr val="FFFFFF"/>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300"/>
              </a:spcBef>
              <a:spcAft>
                <a:spcPts val="0"/>
              </a:spcAft>
              <a:buClr>
                <a:schemeClr val="accent1"/>
              </a:buClr>
              <a:buSzPct val="100000"/>
              <a:buFont typeface="Arial" pitchFamily="34" charset="0"/>
              <a:buNone/>
              <a:tabLst/>
              <a:defRPr/>
            </a:pPr>
            <a:r>
              <a:rPr lang="en-US" smtClean="0"/>
              <a:t>Click to edit Master text styles</a:t>
            </a:r>
          </a:p>
        </p:txBody>
      </p:sp>
      <p:sp>
        <p:nvSpPr>
          <p:cNvPr id="5" name="Date Placeholder 4"/>
          <p:cNvSpPr>
            <a:spLocks noGrp="1"/>
          </p:cNvSpPr>
          <p:nvPr>
            <p:ph type="dt" sz="half" idx="10"/>
          </p:nvPr>
        </p:nvSpPr>
        <p:spPr/>
        <p:txBody>
          <a:bodyPr/>
          <a:lstStyle/>
          <a:p>
            <a:fld id="{FABC9163-40F4-41C1-B94C-97E6E3ED05A0}" type="datetimeFigureOut">
              <a:rPr lang="en-US" smtClean="0"/>
              <a:t>4/30/2020</a:t>
            </a:fld>
            <a:endParaRPr lang="en-US" dirty="0"/>
          </a:p>
        </p:txBody>
      </p:sp>
      <p:sp>
        <p:nvSpPr>
          <p:cNvPr id="6" name="Footer Placeholder 5"/>
          <p:cNvSpPr>
            <a:spLocks noGrp="1"/>
          </p:cNvSpPr>
          <p:nvPr>
            <p:ph type="ftr" sz="quarter" idx="11"/>
          </p:nvPr>
        </p:nvSpPr>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ln>
            <a:solidFill>
              <a:schemeClr val="tx2"/>
            </a:solidFill>
          </a:ln>
        </p:spPr>
        <p:txBody>
          <a:bodyPr/>
          <a:lstStyle>
            <a:lvl1pPr>
              <a:defRPr>
                <a:solidFill>
                  <a:schemeClr val="tx2"/>
                </a:solidFill>
              </a:defRPr>
            </a:lvl1pPr>
          </a:lstStyle>
          <a:p>
            <a:fld id="{C57DDC3D-1BA0-4764-B6EF-19AA1D9FE6BE}" type="slidenum">
              <a:rPr lang="en-US" smtClean="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Picture Placeholder 10"/>
          <p:cNvSpPr>
            <a:spLocks noGrp="1"/>
          </p:cNvSpPr>
          <p:nvPr>
            <p:ph type="pic" sz="quarter" idx="14"/>
          </p:nvPr>
        </p:nvSpPr>
        <p:spPr>
          <a:xfrm>
            <a:off x="2028825" y="0"/>
            <a:ext cx="7115175" cy="6858000"/>
          </a:xfrm>
          <a:custGeom>
            <a:avLst/>
            <a:gdLst>
              <a:gd name="connsiteX0" fmla="*/ 0 w 7104888"/>
              <a:gd name="connsiteY0" fmla="*/ 0 h 6858000"/>
              <a:gd name="connsiteX1" fmla="*/ 7104888 w 7104888"/>
              <a:gd name="connsiteY1" fmla="*/ 0 h 6858000"/>
              <a:gd name="connsiteX2" fmla="*/ 7104888 w 7104888"/>
              <a:gd name="connsiteY2" fmla="*/ 6858000 h 6858000"/>
              <a:gd name="connsiteX3" fmla="*/ 0 w 7104888"/>
              <a:gd name="connsiteY3" fmla="*/ 6858000 h 6858000"/>
              <a:gd name="connsiteX4" fmla="*/ 0 w 7104888"/>
              <a:gd name="connsiteY4" fmla="*/ 0 h 6858000"/>
              <a:gd name="connsiteX0" fmla="*/ 0 w 7104888"/>
              <a:gd name="connsiteY0" fmla="*/ 0 h 6858000"/>
              <a:gd name="connsiteX1" fmla="*/ 5695188 w 7104888"/>
              <a:gd name="connsiteY1" fmla="*/ 0 h 6858000"/>
              <a:gd name="connsiteX2" fmla="*/ 7104888 w 7104888"/>
              <a:gd name="connsiteY2" fmla="*/ 0 h 6858000"/>
              <a:gd name="connsiteX3" fmla="*/ 7104888 w 7104888"/>
              <a:gd name="connsiteY3" fmla="*/ 6858000 h 6858000"/>
              <a:gd name="connsiteX4" fmla="*/ 0 w 7104888"/>
              <a:gd name="connsiteY4" fmla="*/ 6858000 h 6858000"/>
              <a:gd name="connsiteX5" fmla="*/ 0 w 7104888"/>
              <a:gd name="connsiteY5"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0287 w 7115175"/>
              <a:gd name="connsiteY4" fmla="*/ 6858000 h 6858000"/>
              <a:gd name="connsiteX5" fmla="*/ 0 w 7115175"/>
              <a:gd name="connsiteY5" fmla="*/ 5048250 h 6858000"/>
              <a:gd name="connsiteX6" fmla="*/ 10287 w 7115175"/>
              <a:gd name="connsiteY6"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10287 w 7115175"/>
              <a:gd name="connsiteY5" fmla="*/ 6858000 h 6858000"/>
              <a:gd name="connsiteX6" fmla="*/ 0 w 7115175"/>
              <a:gd name="connsiteY6" fmla="*/ 5048250 h 6858000"/>
              <a:gd name="connsiteX7" fmla="*/ 10287 w 7115175"/>
              <a:gd name="connsiteY7"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 name="connsiteX6" fmla="*/ 10287 w 7115175"/>
              <a:gd name="connsiteY6" fmla="*/ 0 h 6858000"/>
              <a:gd name="connsiteX0" fmla="*/ 0 w 7115175"/>
              <a:gd name="connsiteY0" fmla="*/ 504825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15175" h="6858000">
                <a:moveTo>
                  <a:pt x="0" y="5048250"/>
                </a:moveTo>
                <a:lnTo>
                  <a:pt x="5705475" y="0"/>
                </a:lnTo>
                <a:lnTo>
                  <a:pt x="7115175" y="0"/>
                </a:lnTo>
                <a:lnTo>
                  <a:pt x="7115175" y="6858000"/>
                </a:lnTo>
                <a:lnTo>
                  <a:pt x="1533526" y="6848475"/>
                </a:lnTo>
                <a:lnTo>
                  <a:pt x="0" y="5048250"/>
                </a:lnTo>
                <a:close/>
              </a:path>
            </a:pathLst>
          </a:custGeom>
          <a:solidFill>
            <a:schemeClr val="accent3">
              <a:alpha val="80000"/>
            </a:schemeClr>
          </a:solidFill>
        </p:spPr>
        <p:txBody>
          <a:bodyPr rIns="182880" anchor="ctr"/>
          <a:lstStyle>
            <a:lvl1pPr algn="r">
              <a:defRPr/>
            </a:lvl1pPr>
          </a:lstStyle>
          <a:p>
            <a:r>
              <a:rPr lang="en-US" dirty="0" smtClean="0"/>
              <a:t>Click icon to add picture</a:t>
            </a:r>
            <a:endParaRPr lang="en-US" dirty="0"/>
          </a:p>
        </p:txBody>
      </p:sp>
      <p:sp>
        <p:nvSpPr>
          <p:cNvPr id="9" name="Right Triangle 8"/>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9"/>
          <p:cNvSpPr/>
          <p:nvPr/>
        </p:nvSpPr>
        <p:spPr>
          <a:xfrm>
            <a:off x="0" y="5048250"/>
            <a:ext cx="3571875" cy="1809750"/>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1809750 h 1809750"/>
              <a:gd name="connsiteX1" fmla="*/ 1895475 w 3571875"/>
              <a:gd name="connsiteY1" fmla="*/ 0 h 1809750"/>
              <a:gd name="connsiteX2" fmla="*/ 3571875 w 3571875"/>
              <a:gd name="connsiteY2" fmla="*/ 1809750 h 1809750"/>
              <a:gd name="connsiteX3" fmla="*/ 0 w 3571875"/>
              <a:gd name="connsiteY3" fmla="*/ 1809750 h 1809750"/>
              <a:gd name="connsiteX0" fmla="*/ 0 w 3571875"/>
              <a:gd name="connsiteY0" fmla="*/ 1809750 h 1809750"/>
              <a:gd name="connsiteX1" fmla="*/ 2038350 w 3571875"/>
              <a:gd name="connsiteY1" fmla="*/ 0 h 1809750"/>
              <a:gd name="connsiteX2" fmla="*/ 3571875 w 3571875"/>
              <a:gd name="connsiteY2" fmla="*/ 1809750 h 1809750"/>
              <a:gd name="connsiteX3" fmla="*/ 0 w 3571875"/>
              <a:gd name="connsiteY3" fmla="*/ 1809750 h 1809750"/>
            </a:gdLst>
            <a:ahLst/>
            <a:cxnLst>
              <a:cxn ang="0">
                <a:pos x="connsiteX0" y="connsiteY0"/>
              </a:cxn>
              <a:cxn ang="0">
                <a:pos x="connsiteX1" y="connsiteY1"/>
              </a:cxn>
              <a:cxn ang="0">
                <a:pos x="connsiteX2" y="connsiteY2"/>
              </a:cxn>
              <a:cxn ang="0">
                <a:pos x="connsiteX3" y="connsiteY3"/>
              </a:cxn>
            </a:cxnLst>
            <a:rect l="l" t="t" r="r" b="b"/>
            <a:pathLst>
              <a:path w="3571875" h="1809750">
                <a:moveTo>
                  <a:pt x="0" y="1809750"/>
                </a:moveTo>
                <a:lnTo>
                  <a:pt x="2038350" y="0"/>
                </a:lnTo>
                <a:lnTo>
                  <a:pt x="3571875" y="1809750"/>
                </a:lnTo>
                <a:lnTo>
                  <a:pt x="0" y="1809750"/>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rot="19140000">
            <a:off x="671197" y="1717501"/>
            <a:ext cx="5486400" cy="867444"/>
          </a:xfrm>
        </p:spPr>
        <p:txBody>
          <a:bodyPr anchor="b"/>
          <a:lstStyle>
            <a:lvl1pPr algn="l">
              <a:defRPr sz="2800" b="0">
                <a:latin typeface="+mj-lt"/>
              </a:defRPr>
            </a:lvl1pPr>
          </a:lstStyle>
          <a:p>
            <a:r>
              <a:rPr lang="en-US" smtClean="0"/>
              <a:t>Click to edit Master title style</a:t>
            </a:r>
            <a:endParaRPr lang="en-US" dirty="0"/>
          </a:p>
        </p:txBody>
      </p:sp>
      <p:sp>
        <p:nvSpPr>
          <p:cNvPr id="4" name="Text Placeholder 3"/>
          <p:cNvSpPr>
            <a:spLocks noGrp="1"/>
          </p:cNvSpPr>
          <p:nvPr>
            <p:ph type="body" sz="half" idx="2"/>
          </p:nvPr>
        </p:nvSpPr>
        <p:spPr>
          <a:xfrm rot="19140000">
            <a:off x="1143479" y="2180529"/>
            <a:ext cx="6096545" cy="740664"/>
          </a:xfrm>
        </p:spPr>
        <p:txBody>
          <a:bodyPr/>
          <a:lstStyle>
            <a:lvl1pPr marL="0" indent="0">
              <a:buNone/>
              <a:defRPr sz="14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ABC9163-40F4-41C1-B94C-97E6E3ED05A0}" type="datetimeFigureOut">
              <a:rPr lang="en-US" smtClean="0"/>
              <a:t>4/30/2020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57DDC3D-1BA0-4764-B6EF-19AA1D9FE6BE}" type="slidenum">
              <a:rPr lang="en-US" smtClean="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ABC9163-40F4-41C1-B94C-97E6E3ED05A0}" type="datetimeFigureOut">
              <a:rPr lang="en-US" smtClean="0"/>
              <a:t>4/30/2020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57DDC3D-1BA0-4764-B6EF-19AA1D9FE6BE}" type="slidenum">
              <a:rPr lang="en-US" smtClean="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4678362"/>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9"/>
            <a:ext cx="6019800" cy="46783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ABC9163-40F4-41C1-B94C-97E6E3ED05A0}" type="datetimeFigureOut">
              <a:rPr lang="en-US" smtClean="0"/>
              <a:t>4/30/2020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57DDC3D-1BA0-4764-B6EF-19AA1D9FE6BE}" type="slidenum">
              <a:rPr lang="en-US" smtClean="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Freeform 6"/>
          <p:cNvSpPr/>
          <p:nvPr/>
        </p:nvSpPr>
        <p:spPr>
          <a:xfrm>
            <a:off x="-2382" y="5050633"/>
            <a:ext cx="3574257" cy="1807368"/>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4210050 h 4210050"/>
              <a:gd name="connsiteX1" fmla="*/ 0 w 3571875"/>
              <a:gd name="connsiteY1" fmla="*/ 0 h 4210050"/>
              <a:gd name="connsiteX2" fmla="*/ 2028825 w 3571875"/>
              <a:gd name="connsiteY2" fmla="*/ 23883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050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812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76450 w 3571875"/>
              <a:gd name="connsiteY2" fmla="*/ 22740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245519 w 3571875"/>
              <a:gd name="connsiteY2" fmla="*/ 2405063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38350 w 3571875"/>
              <a:gd name="connsiteY2" fmla="*/ 2405063 h 4210050"/>
              <a:gd name="connsiteX3" fmla="*/ 3571875 w 3571875"/>
              <a:gd name="connsiteY3" fmla="*/ 4210050 h 4210050"/>
              <a:gd name="connsiteX4" fmla="*/ 0 w 3571875"/>
              <a:gd name="connsiteY4" fmla="*/ 4210050 h 4210050"/>
              <a:gd name="connsiteX0" fmla="*/ 0 w 3571875"/>
              <a:gd name="connsiteY0" fmla="*/ 2433637 h 2433637"/>
              <a:gd name="connsiteX1" fmla="*/ 257175 w 3571875"/>
              <a:gd name="connsiteY1" fmla="*/ 0 h 2433637"/>
              <a:gd name="connsiteX2" fmla="*/ 2038350 w 3571875"/>
              <a:gd name="connsiteY2" fmla="*/ 628650 h 2433637"/>
              <a:gd name="connsiteX3" fmla="*/ 3571875 w 3571875"/>
              <a:gd name="connsiteY3" fmla="*/ 2433637 h 2433637"/>
              <a:gd name="connsiteX4" fmla="*/ 0 w 3571875"/>
              <a:gd name="connsiteY4" fmla="*/ 2433637 h 2433637"/>
              <a:gd name="connsiteX0" fmla="*/ 2382 w 3574257"/>
              <a:gd name="connsiteY0" fmla="*/ 1807368 h 1807368"/>
              <a:gd name="connsiteX1" fmla="*/ 0 w 3574257"/>
              <a:gd name="connsiteY1" fmla="*/ 0 h 1807368"/>
              <a:gd name="connsiteX2" fmla="*/ 2040732 w 3574257"/>
              <a:gd name="connsiteY2" fmla="*/ 2381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24051 w 3574257"/>
              <a:gd name="connsiteY2" fmla="*/ 307181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40682 w 3574257"/>
              <a:gd name="connsiteY2" fmla="*/ 450057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57351 w 3574257"/>
              <a:gd name="connsiteY2" fmla="*/ 2309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0732 w 3574257"/>
              <a:gd name="connsiteY2" fmla="*/ 23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774032 w 3574257"/>
              <a:gd name="connsiteY2" fmla="*/ 161925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69294 w 3574257"/>
              <a:gd name="connsiteY2" fmla="*/ 2143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819275 w 3574257"/>
              <a:gd name="connsiteY2" fmla="*/ 200026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5494 w 3574257"/>
              <a:gd name="connsiteY2" fmla="*/ 1 h 1807368"/>
              <a:gd name="connsiteX3" fmla="*/ 3574257 w 3574257"/>
              <a:gd name="connsiteY3" fmla="*/ 1807368 h 1807368"/>
              <a:gd name="connsiteX4" fmla="*/ 2382 w 3574257"/>
              <a:gd name="connsiteY4" fmla="*/ 1807368 h 18073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74257" h="1807368">
                <a:moveTo>
                  <a:pt x="2382" y="1807368"/>
                </a:moveTo>
                <a:lnTo>
                  <a:pt x="0" y="0"/>
                </a:lnTo>
                <a:lnTo>
                  <a:pt x="2045494" y="1"/>
                </a:lnTo>
                <a:lnTo>
                  <a:pt x="3574257" y="1807368"/>
                </a:lnTo>
                <a:lnTo>
                  <a:pt x="2382" y="180736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Freeform 7"/>
          <p:cNvSpPr/>
          <p:nvPr/>
        </p:nvSpPr>
        <p:spPr>
          <a:xfrm>
            <a:off x="-2380" y="5051292"/>
            <a:ext cx="9146380" cy="1806709"/>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 name="connsiteX0" fmla="*/ 0 w 3352800"/>
              <a:gd name="connsiteY0" fmla="*/ 2002631 h 2002631"/>
              <a:gd name="connsiteX1" fmla="*/ 754045 w 3352800"/>
              <a:gd name="connsiteY1" fmla="*/ 146832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26618 h 526618"/>
              <a:gd name="connsiteX1" fmla="*/ 980611 w 3352800"/>
              <a:gd name="connsiteY1" fmla="*/ 9368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6888 h 526888"/>
              <a:gd name="connsiteX1" fmla="*/ 744735 w 3352800"/>
              <a:gd name="connsiteY1" fmla="*/ 0 h 526888"/>
              <a:gd name="connsiteX2" fmla="*/ 3352800 w 3352800"/>
              <a:gd name="connsiteY2" fmla="*/ 270 h 526888"/>
              <a:gd name="connsiteX3" fmla="*/ 3352800 w 3352800"/>
              <a:gd name="connsiteY3" fmla="*/ 526888 h 526888"/>
              <a:gd name="connsiteX4" fmla="*/ 0 w 3352800"/>
              <a:gd name="connsiteY4" fmla="*/ 526888 h 526888"/>
              <a:gd name="connsiteX0" fmla="*/ 0 w 3352800"/>
              <a:gd name="connsiteY0" fmla="*/ 526618 h 526618"/>
              <a:gd name="connsiteX1" fmla="*/ 811948 w 3352800"/>
              <a:gd name="connsiteY1" fmla="*/ 6092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7584 h 527584"/>
              <a:gd name="connsiteX1" fmla="*/ 751718 w 3352800"/>
              <a:gd name="connsiteY1" fmla="*/ 0 h 527584"/>
              <a:gd name="connsiteX2" fmla="*/ 3352800 w 3352800"/>
              <a:gd name="connsiteY2" fmla="*/ 966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241069 w 3352800"/>
              <a:gd name="connsiteY2" fmla="*/ 94144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 name="connsiteX0" fmla="*/ 0 w 3352800"/>
              <a:gd name="connsiteY0" fmla="*/ 527313 h 527313"/>
              <a:gd name="connsiteX1" fmla="*/ 900984 w 3352800"/>
              <a:gd name="connsiteY1" fmla="*/ 97774 h 527313"/>
              <a:gd name="connsiteX2" fmla="*/ 3352800 w 3352800"/>
              <a:gd name="connsiteY2" fmla="*/ 0 h 527313"/>
              <a:gd name="connsiteX3" fmla="*/ 3352800 w 3352800"/>
              <a:gd name="connsiteY3" fmla="*/ 527313 h 527313"/>
              <a:gd name="connsiteX4" fmla="*/ 0 w 3352800"/>
              <a:gd name="connsiteY4" fmla="*/ 527313 h 527313"/>
              <a:gd name="connsiteX0" fmla="*/ 0 w 3352800"/>
              <a:gd name="connsiteY0" fmla="*/ 527584 h 527584"/>
              <a:gd name="connsiteX1" fmla="*/ 748227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527584">
                <a:moveTo>
                  <a:pt x="0" y="527584"/>
                </a:moveTo>
                <a:lnTo>
                  <a:pt x="748227" y="0"/>
                </a:lnTo>
                <a:lnTo>
                  <a:pt x="3352800" y="271"/>
                </a:lnTo>
                <a:lnTo>
                  <a:pt x="3352800" y="527584"/>
                </a:lnTo>
                <a:lnTo>
                  <a:pt x="0" y="527584"/>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p:cNvSpPr>
            <a:spLocks noGrp="1"/>
          </p:cNvSpPr>
          <p:nvPr>
            <p:ph type="title"/>
          </p:nvPr>
        </p:nvSpPr>
        <p:spPr>
          <a:xfrm>
            <a:off x="822960" y="365760"/>
            <a:ext cx="7520940" cy="54864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822960" y="1100628"/>
            <a:ext cx="7520940" cy="3579849"/>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19140000">
            <a:off x="201168" y="5870448"/>
            <a:ext cx="2176272" cy="201168"/>
          </a:xfrm>
          <a:prstGeom prst="rect">
            <a:avLst/>
          </a:prstGeom>
        </p:spPr>
        <p:txBody>
          <a:bodyPr vert="horz" lIns="91440" tIns="45720" rIns="91440" bIns="45720" rtlCol="0" anchor="ctr"/>
          <a:lstStyle>
            <a:lvl1pPr algn="l">
              <a:defRPr sz="1200">
                <a:solidFill>
                  <a:srgbClr val="FFFFFF"/>
                </a:solidFill>
              </a:defRPr>
            </a:lvl1pPr>
          </a:lstStyle>
          <a:p>
            <a:fld id="{FABC9163-40F4-41C1-B94C-97E6E3ED05A0}" type="datetimeFigureOut">
              <a:rPr lang="en-US" smtClean="0"/>
              <a:t>4/30/2020</a:t>
            </a:fld>
            <a:endParaRPr lang="en-US" dirty="0"/>
          </a:p>
        </p:txBody>
      </p:sp>
      <p:sp>
        <p:nvSpPr>
          <p:cNvPr id="5" name="Footer Placeholder 4"/>
          <p:cNvSpPr>
            <a:spLocks noGrp="1"/>
          </p:cNvSpPr>
          <p:nvPr>
            <p:ph type="ftr" sz="quarter" idx="3"/>
          </p:nvPr>
        </p:nvSpPr>
        <p:spPr>
          <a:xfrm>
            <a:off x="3517514" y="6285122"/>
            <a:ext cx="4724400" cy="274320"/>
          </a:xfrm>
          <a:prstGeom prst="rect">
            <a:avLst/>
          </a:prstGeom>
        </p:spPr>
        <p:txBody>
          <a:bodyPr vert="horz" lIns="91440" tIns="45720" rIns="91440" bIns="45720" rtlCol="0" anchor="ctr"/>
          <a:lstStyle>
            <a:lvl1pPr algn="r">
              <a:defRPr sz="1000" cap="all" spc="200"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8401038" y="6170822"/>
            <a:ext cx="502920" cy="502920"/>
          </a:xfrm>
          <a:prstGeom prst="ellipse">
            <a:avLst/>
          </a:prstGeom>
          <a:ln w="19050">
            <a:solidFill>
              <a:srgbClr val="FFFFFF"/>
            </a:solidFill>
          </a:ln>
        </p:spPr>
        <p:txBody>
          <a:bodyPr vert="horz" lIns="9144" tIns="9144" rIns="9144" bIns="9144" rtlCol="0" anchor="ctr">
            <a:normAutofit/>
          </a:bodyPr>
          <a:lstStyle>
            <a:lvl1pPr algn="ctr">
              <a:defRPr sz="1650">
                <a:solidFill>
                  <a:srgbClr val="FFFFFF"/>
                </a:solidFill>
              </a:defRPr>
            </a:lvl1pPr>
          </a:lstStyle>
          <a:p>
            <a:fld id="{C57DDC3D-1BA0-4764-B6EF-19AA1D9FE6BE}" type="slidenum">
              <a:rPr lang="en-US" smtClean="0"/>
              <a:t>‹#›</a:t>
            </a:fld>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2800" kern="1200" cap="all" baseline="0">
          <a:solidFill>
            <a:schemeClr val="tx1"/>
          </a:solidFill>
          <a:latin typeface="+mj-lt"/>
          <a:ea typeface="+mj-ea"/>
          <a:cs typeface="+mj-cs"/>
        </a:defRPr>
      </a:lvl1pPr>
    </p:titleStyle>
    <p:bodyStyle>
      <a:lvl1pPr marL="342900" indent="-342900" algn="l" defTabSz="914400" rtl="0" eaLnBrk="1" latinLnBrk="0" hangingPunct="1">
        <a:spcBef>
          <a:spcPts val="800"/>
        </a:spcBef>
        <a:buFont typeface="Arial" pitchFamily="34" charset="0"/>
        <a:buNone/>
        <a:defRPr sz="1600" b="1" kern="1200">
          <a:solidFill>
            <a:schemeClr val="tx1"/>
          </a:solidFill>
          <a:latin typeface="+mn-lt"/>
          <a:ea typeface="+mn-ea"/>
          <a:cs typeface="+mn-cs"/>
        </a:defRPr>
      </a:lvl1pPr>
      <a:lvl2pPr marL="1737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2pPr>
      <a:lvl3pPr marL="4023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3pPr>
      <a:lvl4pPr marL="6309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4pPr>
      <a:lvl5pPr marL="8595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5pPr>
      <a:lvl6pPr marL="1097280" indent="-173736"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6pPr>
      <a:lvl7pPr marL="13533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7pPr>
      <a:lvl8pPr marL="15819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8pPr>
      <a:lvl9pPr marL="1792224"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                                                   </a:t>
            </a:r>
          </a:p>
          <a:p>
            <a:endParaRPr lang="en-US" dirty="0"/>
          </a:p>
          <a:p>
            <a:r>
              <a:rPr lang="en-US" dirty="0" smtClean="0"/>
              <a:t>                                                 </a:t>
            </a:r>
            <a:r>
              <a:rPr lang="en-US" sz="2000" b="0" dirty="0" smtClean="0">
                <a:latin typeface="Times New Roman" pitchFamily="18" charset="0"/>
                <a:cs typeface="Times New Roman" pitchFamily="18" charset="0"/>
              </a:rPr>
              <a:t>Journal Entry Reflection</a:t>
            </a:r>
          </a:p>
          <a:p>
            <a:r>
              <a:rPr lang="en-US" sz="2000" b="0" dirty="0">
                <a:latin typeface="Times New Roman" pitchFamily="18" charset="0"/>
                <a:cs typeface="Times New Roman" pitchFamily="18" charset="0"/>
              </a:rPr>
              <a:t> </a:t>
            </a:r>
            <a:r>
              <a:rPr lang="en-US" sz="2000" b="0" dirty="0" smtClean="0">
                <a:latin typeface="Times New Roman" pitchFamily="18" charset="0"/>
                <a:cs typeface="Times New Roman" pitchFamily="18" charset="0"/>
              </a:rPr>
              <a:t>                                              Student’s Name</a:t>
            </a:r>
          </a:p>
          <a:p>
            <a:r>
              <a:rPr lang="en-US" sz="2000" b="0" dirty="0" smtClean="0">
                <a:latin typeface="Times New Roman" pitchFamily="18" charset="0"/>
                <a:cs typeface="Times New Roman" pitchFamily="18" charset="0"/>
              </a:rPr>
              <a:t>                                                    Institution</a:t>
            </a:r>
          </a:p>
          <a:p>
            <a:r>
              <a:rPr lang="en-US" sz="2000" b="0" dirty="0">
                <a:latin typeface="Times New Roman" pitchFamily="18" charset="0"/>
                <a:cs typeface="Times New Roman" pitchFamily="18" charset="0"/>
              </a:rPr>
              <a:t> </a:t>
            </a:r>
            <a:r>
              <a:rPr lang="en-US" sz="2000" b="0" dirty="0" smtClean="0">
                <a:latin typeface="Times New Roman" pitchFamily="18" charset="0"/>
                <a:cs typeface="Times New Roman" pitchFamily="18" charset="0"/>
              </a:rPr>
              <a:t>                                                      Date</a:t>
            </a:r>
          </a:p>
        </p:txBody>
      </p:sp>
    </p:spTree>
    <p:extLst>
      <p:ext uri="{BB962C8B-B14F-4D97-AF65-F5344CB8AC3E}">
        <p14:creationId xmlns:p14="http://schemas.microsoft.com/office/powerpoint/2010/main" val="19290386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685801"/>
            <a:ext cx="8153400" cy="3810000"/>
          </a:xfrm>
        </p:spPr>
        <p:txBody>
          <a:bodyPr>
            <a:normAutofit/>
          </a:bodyPr>
          <a:lstStyle/>
          <a:p>
            <a:pPr marL="0" indent="0" algn="ctr"/>
            <a:r>
              <a:rPr lang="en-US" sz="2400" dirty="0" smtClean="0">
                <a:latin typeface="Times New Roman" pitchFamily="18" charset="0"/>
                <a:cs typeface="Times New Roman" pitchFamily="18" charset="0"/>
              </a:rPr>
              <a:t>Modern and Race</a:t>
            </a:r>
          </a:p>
          <a:p>
            <a:pPr marL="457200" indent="-457200">
              <a:buFont typeface="Arial" pitchFamily="34" charset="0"/>
              <a:buChar char="•"/>
            </a:pPr>
            <a:r>
              <a:rPr lang="en-US" sz="2400" b="0" dirty="0" smtClean="0">
                <a:latin typeface="Times New Roman" pitchFamily="18" charset="0"/>
                <a:cs typeface="Times New Roman" pitchFamily="18" charset="0"/>
              </a:rPr>
              <a:t>Reduces sense of living</a:t>
            </a:r>
          </a:p>
          <a:p>
            <a:pPr marL="457200" indent="-457200">
              <a:buFont typeface="Arial" pitchFamily="34" charset="0"/>
              <a:buChar char="•"/>
            </a:pPr>
            <a:r>
              <a:rPr lang="en-US" sz="2400" b="0" dirty="0" smtClean="0">
                <a:latin typeface="Times New Roman" pitchFamily="18" charset="0"/>
                <a:cs typeface="Times New Roman" pitchFamily="18" charset="0"/>
              </a:rPr>
              <a:t>Creates fear in people</a:t>
            </a:r>
          </a:p>
          <a:p>
            <a:pPr marL="0" indent="0"/>
            <a:endParaRPr lang="en-US" sz="2800" dirty="0" smtClean="0"/>
          </a:p>
          <a:p>
            <a:pPr marL="0" indent="0"/>
            <a:endParaRPr lang="en-US" sz="2800" dirty="0"/>
          </a:p>
        </p:txBody>
      </p:sp>
    </p:spTree>
    <p:extLst>
      <p:ext uri="{BB962C8B-B14F-4D97-AF65-F5344CB8AC3E}">
        <p14:creationId xmlns:p14="http://schemas.microsoft.com/office/powerpoint/2010/main" val="33355997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0" y="533400"/>
            <a:ext cx="2133600" cy="548640"/>
          </a:xfrm>
        </p:spPr>
        <p:txBody>
          <a:bodyPr/>
          <a:lstStyle/>
          <a:p>
            <a:r>
              <a:rPr lang="en-US" sz="2400" b="1" dirty="0" smtClean="0">
                <a:latin typeface="Times New Roman" pitchFamily="18" charset="0"/>
                <a:cs typeface="Times New Roman" pitchFamily="18" charset="0"/>
              </a:rPr>
              <a:t>Sex work</a:t>
            </a:r>
            <a:endParaRPr lang="en-US" sz="2400"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a:buFont typeface="Arial" pitchFamily="34" charset="0"/>
              <a:buChar char="•"/>
            </a:pPr>
            <a:r>
              <a:rPr lang="en-US" sz="2400" b="0" dirty="0" smtClean="0">
                <a:latin typeface="Times New Roman" pitchFamily="18" charset="0"/>
                <a:cs typeface="Times New Roman" pitchFamily="18" charset="0"/>
              </a:rPr>
              <a:t>Required age of action</a:t>
            </a:r>
          </a:p>
          <a:p>
            <a:pPr>
              <a:buFont typeface="Arial" pitchFamily="34" charset="0"/>
              <a:buChar char="•"/>
            </a:pPr>
            <a:r>
              <a:rPr lang="en-US" sz="2400" b="0" dirty="0" smtClean="0">
                <a:latin typeface="Times New Roman" pitchFamily="18" charset="0"/>
                <a:cs typeface="Times New Roman" pitchFamily="18" charset="0"/>
              </a:rPr>
              <a:t>Creation of appropriate time of the act</a:t>
            </a:r>
            <a:endParaRPr lang="en-US" sz="2400" b="0" dirty="0">
              <a:latin typeface="Times New Roman" pitchFamily="18" charset="0"/>
              <a:cs typeface="Times New Roman" pitchFamily="18" charset="0"/>
            </a:endParaRPr>
          </a:p>
        </p:txBody>
      </p:sp>
    </p:spTree>
    <p:extLst>
      <p:ext uri="{BB962C8B-B14F-4D97-AF65-F5344CB8AC3E}">
        <p14:creationId xmlns:p14="http://schemas.microsoft.com/office/powerpoint/2010/main" val="7037688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304800"/>
            <a:ext cx="4114800" cy="609600"/>
          </a:xfrm>
        </p:spPr>
        <p:txBody>
          <a:bodyPr/>
          <a:lstStyle/>
          <a:p>
            <a:r>
              <a:rPr lang="en-US" sz="2400" dirty="0"/>
              <a:t>Sex (consent and rape)</a:t>
            </a:r>
            <a:br>
              <a:rPr lang="en-US" sz="2400" dirty="0"/>
            </a:br>
            <a:endParaRPr lang="en-US" sz="2400" b="1" dirty="0">
              <a:latin typeface="Times New Roman" pitchFamily="18" charset="0"/>
              <a:cs typeface="Times New Roman" pitchFamily="18" charset="0"/>
            </a:endParaRPr>
          </a:p>
        </p:txBody>
      </p:sp>
      <p:sp>
        <p:nvSpPr>
          <p:cNvPr id="3" name="Content Placeholder 2"/>
          <p:cNvSpPr>
            <a:spLocks noGrp="1"/>
          </p:cNvSpPr>
          <p:nvPr>
            <p:ph idx="1"/>
          </p:nvPr>
        </p:nvSpPr>
        <p:spPr>
          <a:xfrm>
            <a:off x="457200" y="1295400"/>
            <a:ext cx="8382000" cy="5181600"/>
          </a:xfrm>
        </p:spPr>
        <p:txBody>
          <a:bodyPr>
            <a:normAutofit/>
          </a:bodyPr>
          <a:lstStyle/>
          <a:p>
            <a:pPr marL="457200" lvl="0" indent="-457200">
              <a:buFont typeface="Arial" pitchFamily="34" charset="0"/>
              <a:buChar char="•"/>
            </a:pPr>
            <a:r>
              <a:rPr lang="en-US" sz="2400" b="0" dirty="0" smtClean="0">
                <a:latin typeface="Times New Roman" pitchFamily="18" charset="0"/>
                <a:cs typeface="Times New Roman" pitchFamily="18" charset="0"/>
              </a:rPr>
              <a:t>Consent age </a:t>
            </a:r>
          </a:p>
          <a:p>
            <a:pPr marL="457200" lvl="0" indent="-457200">
              <a:buFont typeface="Arial" pitchFamily="34" charset="0"/>
              <a:buChar char="•"/>
            </a:pPr>
            <a:r>
              <a:rPr lang="en-US" sz="2400" b="0" dirty="0" smtClean="0">
                <a:latin typeface="Times New Roman" pitchFamily="18" charset="0"/>
                <a:cs typeface="Times New Roman" pitchFamily="18" charset="0"/>
              </a:rPr>
              <a:t>Prosecution of rapists</a:t>
            </a:r>
            <a:endParaRPr lang="en-US" sz="2400" dirty="0">
              <a:latin typeface="Times New Roman" pitchFamily="18" charset="0"/>
              <a:cs typeface="Times New Roman" pitchFamily="18" charset="0"/>
            </a:endParaRPr>
          </a:p>
          <a:p>
            <a:pPr marL="457200" lvl="0" indent="-457200">
              <a:buFont typeface="Arial" pitchFamily="34" charset="0"/>
              <a:buChar char="•"/>
            </a:pPr>
            <a:r>
              <a:rPr lang="en-US" sz="2400" b="0" dirty="0" smtClean="0">
                <a:latin typeface="Times New Roman" pitchFamily="18" charset="0"/>
                <a:cs typeface="Times New Roman" pitchFamily="18" charset="0"/>
              </a:rPr>
              <a:t>Risks of underage sex</a:t>
            </a:r>
          </a:p>
        </p:txBody>
      </p:sp>
    </p:spTree>
    <p:extLst>
      <p:ext uri="{BB962C8B-B14F-4D97-AF65-F5344CB8AC3E}">
        <p14:creationId xmlns:p14="http://schemas.microsoft.com/office/powerpoint/2010/main" val="27412172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28800" y="457200"/>
            <a:ext cx="4495800" cy="838200"/>
          </a:xfrm>
        </p:spPr>
        <p:txBody>
          <a:bodyPr/>
          <a:lstStyle/>
          <a:p>
            <a:r>
              <a:rPr lang="en-US" sz="2400" dirty="0" smtClean="0"/>
              <a:t>Mental illness</a:t>
            </a:r>
            <a:endParaRPr lang="en-US" sz="2400" dirty="0"/>
          </a:p>
        </p:txBody>
      </p:sp>
      <p:sp>
        <p:nvSpPr>
          <p:cNvPr id="3" name="Content Placeholder 2"/>
          <p:cNvSpPr>
            <a:spLocks noGrp="1"/>
          </p:cNvSpPr>
          <p:nvPr>
            <p:ph idx="1"/>
          </p:nvPr>
        </p:nvSpPr>
        <p:spPr>
          <a:xfrm>
            <a:off x="304800" y="1600200"/>
            <a:ext cx="8458200" cy="3505200"/>
          </a:xfrm>
        </p:spPr>
        <p:txBody>
          <a:bodyPr/>
          <a:lstStyle/>
          <a:p>
            <a:pPr marL="285750" indent="-285750">
              <a:buFont typeface="Arial" pitchFamily="34" charset="0"/>
              <a:buChar char="•"/>
            </a:pPr>
            <a:r>
              <a:rPr lang="en-US" sz="2400" b="0" dirty="0" smtClean="0">
                <a:latin typeface="Times New Roman" pitchFamily="18" charset="0"/>
                <a:cs typeface="Times New Roman" pitchFamily="18" charset="0"/>
              </a:rPr>
              <a:t>Psychological problems</a:t>
            </a:r>
            <a:endParaRPr lang="en-US" sz="2400" b="0" dirty="0">
              <a:latin typeface="Times New Roman" pitchFamily="18" charset="0"/>
              <a:cs typeface="Times New Roman" pitchFamily="18" charset="0"/>
            </a:endParaRPr>
          </a:p>
          <a:p>
            <a:pPr marL="285750" indent="-285750">
              <a:buFont typeface="Arial" pitchFamily="34" charset="0"/>
              <a:buChar char="•"/>
            </a:pPr>
            <a:r>
              <a:rPr lang="en-US" sz="2400" b="0" dirty="0" smtClean="0">
                <a:latin typeface="Times New Roman" pitchFamily="18" charset="0"/>
                <a:cs typeface="Times New Roman" pitchFamily="18" charset="0"/>
              </a:rPr>
              <a:t>Infliction of harm and injury</a:t>
            </a:r>
            <a:endParaRPr lang="en-US" sz="2400" b="0" dirty="0">
              <a:latin typeface="Times New Roman" pitchFamily="18" charset="0"/>
              <a:cs typeface="Times New Roman" pitchFamily="18" charset="0"/>
            </a:endParaRPr>
          </a:p>
          <a:p>
            <a:pPr marL="0" indent="0">
              <a:buNone/>
            </a:pPr>
            <a:endParaRPr lang="en-US" dirty="0" smtClean="0"/>
          </a:p>
        </p:txBody>
      </p:sp>
    </p:spTree>
    <p:extLst>
      <p:ext uri="{BB962C8B-B14F-4D97-AF65-F5344CB8AC3E}">
        <p14:creationId xmlns:p14="http://schemas.microsoft.com/office/powerpoint/2010/main" val="15446053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References</a:t>
            </a:r>
            <a:endParaRPr lang="en-US" dirty="0"/>
          </a:p>
        </p:txBody>
      </p:sp>
      <p:sp>
        <p:nvSpPr>
          <p:cNvPr id="3" name="Content Placeholder 2"/>
          <p:cNvSpPr>
            <a:spLocks noGrp="1"/>
          </p:cNvSpPr>
          <p:nvPr>
            <p:ph idx="1"/>
          </p:nvPr>
        </p:nvSpPr>
        <p:spPr/>
        <p:txBody>
          <a:bodyPr>
            <a:normAutofit/>
          </a:bodyPr>
          <a:lstStyle/>
          <a:p>
            <a:r>
              <a:rPr lang="en-US" sz="2000" b="0" dirty="0" err="1">
                <a:latin typeface="Times New Roman" pitchFamily="18" charset="0"/>
                <a:cs typeface="Times New Roman" pitchFamily="18" charset="0"/>
              </a:rPr>
              <a:t>Pescosolido</a:t>
            </a:r>
            <a:r>
              <a:rPr lang="en-US" sz="2000" b="0" dirty="0">
                <a:latin typeface="Times New Roman" pitchFamily="18" charset="0"/>
                <a:cs typeface="Times New Roman" pitchFamily="18" charset="0"/>
              </a:rPr>
              <a:t>, B. A., </a:t>
            </a:r>
            <a:r>
              <a:rPr lang="en-US" sz="2000" b="0" dirty="0" err="1">
                <a:latin typeface="Times New Roman" pitchFamily="18" charset="0"/>
                <a:cs typeface="Times New Roman" pitchFamily="18" charset="0"/>
              </a:rPr>
              <a:t>Manago</a:t>
            </a:r>
            <a:r>
              <a:rPr lang="en-US" sz="2000" b="0" dirty="0">
                <a:latin typeface="Times New Roman" pitchFamily="18" charset="0"/>
                <a:cs typeface="Times New Roman" pitchFamily="18" charset="0"/>
              </a:rPr>
              <a:t>, B., &amp; Monahan, J. (2019). Evolving public views on the likelihood of violence from people with mental illness: stigma and its consequences. </a:t>
            </a:r>
            <a:r>
              <a:rPr lang="en-US" sz="2000" b="0" i="1" dirty="0">
                <a:latin typeface="Times New Roman" pitchFamily="18" charset="0"/>
                <a:cs typeface="Times New Roman" pitchFamily="18" charset="0"/>
              </a:rPr>
              <a:t>Health Affairs</a:t>
            </a:r>
            <a:r>
              <a:rPr lang="en-US" sz="2000" b="0" dirty="0">
                <a:latin typeface="Times New Roman" pitchFamily="18" charset="0"/>
                <a:cs typeface="Times New Roman" pitchFamily="18" charset="0"/>
              </a:rPr>
              <a:t>, </a:t>
            </a:r>
            <a:r>
              <a:rPr lang="en-US" sz="2000" b="0" i="1" dirty="0">
                <a:latin typeface="Times New Roman" pitchFamily="18" charset="0"/>
                <a:cs typeface="Times New Roman" pitchFamily="18" charset="0"/>
              </a:rPr>
              <a:t>38</a:t>
            </a:r>
            <a:r>
              <a:rPr lang="en-US" sz="2000" b="0" dirty="0">
                <a:latin typeface="Times New Roman" pitchFamily="18" charset="0"/>
                <a:cs typeface="Times New Roman" pitchFamily="18" charset="0"/>
              </a:rPr>
              <a:t>(10), </a:t>
            </a:r>
            <a:r>
              <a:rPr lang="en-US" sz="2000" b="0" dirty="0" smtClean="0">
                <a:latin typeface="Times New Roman" pitchFamily="18" charset="0"/>
                <a:cs typeface="Times New Roman" pitchFamily="18" charset="0"/>
              </a:rPr>
              <a:t>1735-1743.</a:t>
            </a:r>
          </a:p>
          <a:p>
            <a:r>
              <a:rPr lang="en-US" sz="2000" b="0" dirty="0" smtClean="0">
                <a:latin typeface="Times New Roman" pitchFamily="18" charset="0"/>
                <a:cs typeface="Times New Roman" pitchFamily="18" charset="0"/>
              </a:rPr>
              <a:t>Jones</a:t>
            </a:r>
            <a:r>
              <a:rPr lang="en-US" sz="2000" b="0" dirty="0">
                <a:latin typeface="Times New Roman" pitchFamily="18" charset="0"/>
                <a:cs typeface="Times New Roman" pitchFamily="18" charset="0"/>
              </a:rPr>
              <a:t>, A. (2020). </a:t>
            </a:r>
            <a:r>
              <a:rPr lang="en-US" sz="2000" b="0" i="1" dirty="0" err="1">
                <a:latin typeface="Times New Roman" pitchFamily="18" charset="0"/>
                <a:cs typeface="Times New Roman" pitchFamily="18" charset="0"/>
              </a:rPr>
              <a:t>Camming</a:t>
            </a:r>
            <a:r>
              <a:rPr lang="en-US" sz="2000" b="0" i="1" dirty="0">
                <a:latin typeface="Times New Roman" pitchFamily="18" charset="0"/>
                <a:cs typeface="Times New Roman" pitchFamily="18" charset="0"/>
              </a:rPr>
              <a:t>: Money, power, and pleasure in the sex work industry</a:t>
            </a:r>
            <a:r>
              <a:rPr lang="en-US" sz="2000" b="0" dirty="0">
                <a:latin typeface="Times New Roman" pitchFamily="18" charset="0"/>
                <a:cs typeface="Times New Roman" pitchFamily="18" charset="0"/>
              </a:rPr>
              <a:t>. NYU Press.</a:t>
            </a:r>
          </a:p>
          <a:p>
            <a:r>
              <a:rPr lang="en-US" sz="2000" b="0" dirty="0" err="1">
                <a:latin typeface="Times New Roman" pitchFamily="18" charset="0"/>
                <a:cs typeface="Times New Roman" pitchFamily="18" charset="0"/>
              </a:rPr>
              <a:t>DiGangi</a:t>
            </a:r>
            <a:r>
              <a:rPr lang="en-US" sz="2000" b="0" dirty="0">
                <a:latin typeface="Times New Roman" pitchFamily="18" charset="0"/>
                <a:cs typeface="Times New Roman" pitchFamily="18" charset="0"/>
              </a:rPr>
              <a:t>, M. (2020). Rethinking Early Modern Sexuality through Race. </a:t>
            </a:r>
            <a:r>
              <a:rPr lang="en-US" sz="2000" b="0" i="1" dirty="0">
                <a:latin typeface="Times New Roman" pitchFamily="18" charset="0"/>
                <a:cs typeface="Times New Roman" pitchFamily="18" charset="0"/>
              </a:rPr>
              <a:t>English Literary Renaissance</a:t>
            </a:r>
            <a:r>
              <a:rPr lang="en-US" sz="2000" b="0" dirty="0">
                <a:latin typeface="Times New Roman" pitchFamily="18" charset="0"/>
                <a:cs typeface="Times New Roman" pitchFamily="18" charset="0"/>
              </a:rPr>
              <a:t>, </a:t>
            </a:r>
            <a:r>
              <a:rPr lang="en-US" sz="2000" b="0" i="1" dirty="0">
                <a:latin typeface="Times New Roman" pitchFamily="18" charset="0"/>
                <a:cs typeface="Times New Roman" pitchFamily="18" charset="0"/>
              </a:rPr>
              <a:t>50</a:t>
            </a:r>
            <a:r>
              <a:rPr lang="en-US" sz="2000" b="0" dirty="0">
                <a:latin typeface="Times New Roman" pitchFamily="18" charset="0"/>
                <a:cs typeface="Times New Roman" pitchFamily="18" charset="0"/>
              </a:rPr>
              <a:t>(1), 25-31.</a:t>
            </a:r>
          </a:p>
          <a:p>
            <a:endParaRPr lang="en-US" sz="1800" b="0" dirty="0">
              <a:latin typeface="Times New Roman" pitchFamily="18" charset="0"/>
              <a:cs typeface="Times New Roman" pitchFamily="18" charset="0"/>
            </a:endParaRPr>
          </a:p>
        </p:txBody>
      </p:sp>
    </p:spTree>
    <p:extLst>
      <p:ext uri="{BB962C8B-B14F-4D97-AF65-F5344CB8AC3E}">
        <p14:creationId xmlns:p14="http://schemas.microsoft.com/office/powerpoint/2010/main" val="2671519698"/>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Angles">
  <a:themeElements>
    <a:clrScheme name="Angles">
      <a:dk1>
        <a:srgbClr val="000000"/>
      </a:dk1>
      <a:lt1>
        <a:srgbClr val="FFFFFF"/>
      </a:lt1>
      <a:dk2>
        <a:srgbClr val="434342"/>
      </a:dk2>
      <a:lt2>
        <a:srgbClr val="CDD7D9"/>
      </a:lt2>
      <a:accent1>
        <a:srgbClr val="797B7E"/>
      </a:accent1>
      <a:accent2>
        <a:srgbClr val="F96A1B"/>
      </a:accent2>
      <a:accent3>
        <a:srgbClr val="08A1D9"/>
      </a:accent3>
      <a:accent4>
        <a:srgbClr val="7C984A"/>
      </a:accent4>
      <a:accent5>
        <a:srgbClr val="C2AD8D"/>
      </a:accent5>
      <a:accent6>
        <a:srgbClr val="506E94"/>
      </a:accent6>
      <a:hlink>
        <a:srgbClr val="5F5F5F"/>
      </a:hlink>
      <a:folHlink>
        <a:srgbClr val="969696"/>
      </a:folHlink>
    </a:clrScheme>
    <a:fontScheme name="Angles">
      <a:majorFont>
        <a:latin typeface="Franklin Gothic Medium"/>
        <a:ea typeface=""/>
        <a:cs typeface=""/>
        <a:font script="Jpan" typeface="HG創英角ｺﾞｼｯｸUB"/>
        <a:font script="Hang" typeface="돋움"/>
        <a:font script="Hans" typeface="微软雅黑"/>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ＭＳ Ｐゴシック"/>
        <a:font script="Hang" typeface="맑은 고딕"/>
        <a:font script="Hans" typeface="隶书"/>
        <a:font script="Hant" typeface="新細明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ngl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blipFill rotWithShape="1">
          <a:blip xmlns:r="http://schemas.openxmlformats.org/officeDocument/2006/relationships" r:embed="rId1">
            <a:duotone>
              <a:schemeClr val="phClr">
                <a:tint val="90000"/>
                <a:shade val="85000"/>
              </a:schemeClr>
              <a:schemeClr val="phClr">
                <a:tint val="95000"/>
                <a:shade val="99000"/>
              </a:schemeClr>
            </a:duotone>
          </a:blip>
          <a:tile tx="0" ty="0" sx="100000" sy="100000" flip="none" algn="tl"/>
        </a:blipFill>
        <a:blipFill rotWithShape="1">
          <a:blip xmlns:r="http://schemas.openxmlformats.org/officeDocument/2006/relationships" r:embed="rId2">
            <a:duotone>
              <a:schemeClr val="phClr">
                <a:tint val="93000"/>
                <a:shade val="85000"/>
              </a:schemeClr>
              <a:schemeClr val="phClr">
                <a:tint val="96000"/>
                <a:shade val="99000"/>
              </a:schemeClr>
            </a:duotone>
          </a:blip>
          <a:tile tx="0" ty="0" sx="90000" sy="9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Angles</Template>
  <TotalTime>1929</TotalTime>
  <Words>621</Words>
  <Application>Microsoft Office PowerPoint</Application>
  <PresentationFormat>On-screen Show (4:3)</PresentationFormat>
  <Paragraphs>31</Paragraphs>
  <Slides>6</Slides>
  <Notes>4</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Angles</vt:lpstr>
      <vt:lpstr>PowerPoint Presentation</vt:lpstr>
      <vt:lpstr>PowerPoint Presentation</vt:lpstr>
      <vt:lpstr>Sex work</vt:lpstr>
      <vt:lpstr>Sex (consent and rape) </vt:lpstr>
      <vt:lpstr>Mental illness</vt:lpstr>
      <vt:lpstr>References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OVERVIEW</dc:title>
  <dc:creator>admin</dc:creator>
  <cp:lastModifiedBy>BRAYO</cp:lastModifiedBy>
  <cp:revision>279</cp:revision>
  <dcterms:created xsi:type="dcterms:W3CDTF">2017-03-06T17:33:03Z</dcterms:created>
  <dcterms:modified xsi:type="dcterms:W3CDTF">2020-04-30T09:49:36Z</dcterms:modified>
</cp:coreProperties>
</file>